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D419-8DD0-4528-B7DC-C22012A33C5E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B2E8-5138-4137-ADCE-B2E44722F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633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D419-8DD0-4528-B7DC-C22012A33C5E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B2E8-5138-4137-ADCE-B2E44722F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32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D419-8DD0-4528-B7DC-C22012A33C5E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B2E8-5138-4137-ADCE-B2E44722F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39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D419-8DD0-4528-B7DC-C22012A33C5E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B2E8-5138-4137-ADCE-B2E44722F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31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D419-8DD0-4528-B7DC-C22012A33C5E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B2E8-5138-4137-ADCE-B2E44722F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93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D419-8DD0-4528-B7DC-C22012A33C5E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B2E8-5138-4137-ADCE-B2E44722F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579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D419-8DD0-4528-B7DC-C22012A33C5E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B2E8-5138-4137-ADCE-B2E44722F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61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D419-8DD0-4528-B7DC-C22012A33C5E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B2E8-5138-4137-ADCE-B2E44722F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99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D419-8DD0-4528-B7DC-C22012A33C5E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B2E8-5138-4137-ADCE-B2E44722F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24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D419-8DD0-4528-B7DC-C22012A33C5E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B2E8-5138-4137-ADCE-B2E44722F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97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D419-8DD0-4528-B7DC-C22012A33C5E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B2E8-5138-4137-ADCE-B2E44722F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831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BD419-8DD0-4528-B7DC-C22012A33C5E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3B2E8-5138-4137-ADCE-B2E44722F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42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5150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29180" y="2348880"/>
            <a:ext cx="44071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800" b="1" dirty="0" smtClean="0">
                <a:solidFill>
                  <a:srgbClr val="FF0000"/>
                </a:solidFill>
                <a:effectLst/>
                <a:latin typeface="Monotype Corsiva"/>
                <a:ea typeface="Times New Roman"/>
                <a:cs typeface="Arial"/>
              </a:rPr>
              <a:t>Проект «Осень»</a:t>
            </a:r>
            <a:endParaRPr lang="ru-RU" sz="4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3861048"/>
            <a:ext cx="4572000" cy="25165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b="1" i="1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Воспитатель МБДОУ д/с №1 «Звёздочка»</a:t>
            </a:r>
            <a:endParaRPr lang="ru-RU" sz="1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b="1" i="1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Павлова Елена Валентиновна,</a:t>
            </a:r>
            <a:endParaRPr lang="ru-RU" sz="1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b="1" i="1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возраст детей 2- 3 года </a:t>
            </a:r>
            <a:endParaRPr lang="ru-RU" sz="1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b="1" i="1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1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b="1" i="1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г. Рассказово</a:t>
            </a:r>
            <a:endParaRPr lang="ru-RU" sz="1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b="1" i="1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2017г.</a:t>
            </a:r>
            <a:endParaRPr lang="ru-RU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3045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62992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325" y="787710"/>
            <a:ext cx="62992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Игры на осеннем занятии для малышей 1,5 лет.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9792" y="1268760"/>
            <a:ext cx="5587504" cy="18722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962" y="3284984"/>
            <a:ext cx="62992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962" y="3645024"/>
            <a:ext cx="62992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08" r="-3371"/>
          <a:stretch/>
        </p:blipFill>
        <p:spPr bwMode="auto">
          <a:xfrm>
            <a:off x="1090972" y="4005064"/>
            <a:ext cx="4411394" cy="2603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420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29920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811861"/>
            <a:ext cx="3672408" cy="3041449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692696"/>
            <a:ext cx="3600400" cy="33593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3857004"/>
            <a:ext cx="3816424" cy="289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37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11"/>
          <a:stretch/>
        </p:blipFill>
        <p:spPr bwMode="auto">
          <a:xfrm>
            <a:off x="0" y="44624"/>
            <a:ext cx="9108504" cy="3960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896" y="4293096"/>
            <a:ext cx="62992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4725144"/>
            <a:ext cx="6805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Рассматривание осенних </a:t>
            </a:r>
            <a:r>
              <a:rPr lang="ru-RU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иллюстраций, беседа </a:t>
            </a: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о красоте осени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8896" y="5157192"/>
            <a:ext cx="5166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Чтение художественной литературы об осени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663101"/>
            <a:ext cx="1978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Подвижные игры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3575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4624"/>
            <a:ext cx="5112568" cy="64807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36096" y="468828"/>
            <a:ext cx="31323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              Аннотация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Проект «Осень» краткосрочный, групповой.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u="sng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Сроки проведения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1 месяц (октябрь).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u="sng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Возраст участников проекта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– 2 - 3 года.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u="sng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Тип проекта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– смешанный.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u="sng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Участники проекта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- воспитатели, дети и родители.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Работа по проекту проводится: на занятиях, в упражнениях, играх (подвижных, пальчиковых, дидактических), при чтении художественной литературы и рассматривании картинок. В группе организуются выставки творчества детей.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5555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26"/>
            <a:ext cx="925150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079" y="2996952"/>
            <a:ext cx="925150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                                                          Актуальность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Большинство изменений в мире природы человек может заметить, почувствовать и пережить только вне стен помещения, в непосредственном контакте с природой. Ни картина, ни рассказ не заменят живого общения с ней. Природу важно воспринимать всей душой, всеми органами чувств, замечать многообразие её форм, красоту красок, звуков, запахов. Сколько возможностей для развития чувств, речи, движений, воображения. Это формирует первый сенсорный опыт ребенка – основу для его интеллектуального развития. Впечатления от родной природы, полученные в детстве, запоминаются на всю жизнь. Поэтому, так важно ввести ребенка в природу с самого раннего возраста.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Красота «золотой осени» доступна даже самому маленькому ребенку. Поэтому так важно с самого раннего возраста развивать у малышей предпосылки наблюдательности, интереса и взаимосвязь явлений природы и жизни людей, развивать воображение, вызывать эстетический отклик на красоту осени.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«Экологическое воспитание» ребенка раннего возраста означает содействие взрослых развитию доброго и любознательного малыша, открытого миру природы. Мы должны научить малышей смотреть и видеть, знать и любить и, конечно, беречь природу.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937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2400" y="153988"/>
            <a:ext cx="6822008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20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3627" y="260648"/>
            <a:ext cx="6299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702033"/>
            <a:ext cx="2232247" cy="315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3701394"/>
            <a:ext cx="2304256" cy="274912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1853299"/>
            <a:ext cx="4433744" cy="28538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3250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5832648" cy="228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2221938"/>
            <a:ext cx="6912768" cy="43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21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74161"/>
            <a:ext cx="629920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139442"/>
            <a:ext cx="6858000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Художественное творчество (лепка )«Разноцветные листочки»</a:t>
            </a:r>
            <a:endParaRPr lang="ru-RU" sz="1600" b="1" i="1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400" b="1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Цель: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400" u="sng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учить накладывать комочки пластилина  на определенное место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закрепить знание желтого и красного  цвета,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формировать у детей познавательный интерес к природе, природным явлениям; способствовать развитию творческих способностей и коммуникативных навыков; развитие мелкой моторики; развитие чувства ритма и цвета;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11" name="Рисунок 10" descr="Игры на изучение цвета и лепка на осеннем занятии.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683568" y="2852936"/>
            <a:ext cx="7920880" cy="3816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4389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29920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6299200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348881"/>
            <a:ext cx="4536504" cy="31832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3356992"/>
            <a:ext cx="461231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99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629920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07" y="1773469"/>
            <a:ext cx="4371975" cy="2910205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02"/>
          <a:stretch/>
        </p:blipFill>
        <p:spPr bwMode="auto">
          <a:xfrm>
            <a:off x="4716016" y="2708920"/>
            <a:ext cx="4364355" cy="40112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04257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312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Павлов</dc:creator>
  <cp:lastModifiedBy>DIm</cp:lastModifiedBy>
  <cp:revision>6</cp:revision>
  <dcterms:created xsi:type="dcterms:W3CDTF">2018-10-16T02:52:16Z</dcterms:created>
  <dcterms:modified xsi:type="dcterms:W3CDTF">2018-11-16T08:10:59Z</dcterms:modified>
</cp:coreProperties>
</file>