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A2928-A7BC-462C-AABC-DB11C6E55F96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81636-2A44-4073-AA21-6908DE017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90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81636-2A44-4073-AA21-6908DE017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15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Анимация по щелчку</a:t>
            </a:r>
            <a:r>
              <a:rPr lang="ru-RU" baseline="0" dirty="0" smtClean="0"/>
              <a:t> мыши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81636-2A44-4073-AA21-6908DE017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904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1606-4BAE-4C09-9F27-80CD6AE1945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3D66-9BE3-4B51-81A7-4A315CF91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48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1606-4BAE-4C09-9F27-80CD6AE1945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3D66-9BE3-4B51-81A7-4A315CF91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47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1606-4BAE-4C09-9F27-80CD6AE1945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3D66-9BE3-4B51-81A7-4A315CF91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1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1606-4BAE-4C09-9F27-80CD6AE1945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3D66-9BE3-4B51-81A7-4A315CF91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5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1606-4BAE-4C09-9F27-80CD6AE1945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3D66-9BE3-4B51-81A7-4A315CF91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92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1606-4BAE-4C09-9F27-80CD6AE1945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3D66-9BE3-4B51-81A7-4A315CF91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37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1606-4BAE-4C09-9F27-80CD6AE1945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3D66-9BE3-4B51-81A7-4A315CF91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00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1606-4BAE-4C09-9F27-80CD6AE1945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3D66-9BE3-4B51-81A7-4A315CF91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41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1606-4BAE-4C09-9F27-80CD6AE1945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3D66-9BE3-4B51-81A7-4A315CF91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49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1606-4BAE-4C09-9F27-80CD6AE1945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3D66-9BE3-4B51-81A7-4A315CF91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81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1606-4BAE-4C09-9F27-80CD6AE1945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3D66-9BE3-4B51-81A7-4A315CF91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6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1606-4BAE-4C09-9F27-80CD6AE1945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A3D66-9BE3-4B51-81A7-4A315CF91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0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5" Type="http://schemas.openxmlformats.org/officeDocument/2006/relationships/audio" Target="../media/audio1.wav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microsoft.com/office/2007/relationships/hdphoto" Target="../media/hdphoto2.wdp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2" Type="http://schemas.openxmlformats.org/officeDocument/2006/relationships/audio" Target="../media/audio3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5" Type="http://schemas.microsoft.com/office/2007/relationships/hdphoto" Target="../media/hdphoto5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microsoft.com/office/2007/relationships/hdphoto" Target="../media/hdphoto2.wdp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5" Type="http://schemas.openxmlformats.org/officeDocument/2006/relationships/audio" Target="../media/audio1.wav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5" Type="http://schemas.openxmlformats.org/officeDocument/2006/relationships/audio" Target="../media/audio1.wav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microsoft.com/office/2007/relationships/hdphoto" Target="../media/hdphoto2.wdp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jpeg"/><Relationship Id="rId1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905" y="-18323"/>
            <a:ext cx="9252520" cy="6876323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57618" y="2542675"/>
            <a:ext cx="8473474" cy="1754326"/>
          </a:xfrm>
          <a:prstGeom prst="rect">
            <a:avLst/>
          </a:prstGeom>
          <a:gradFill flip="none" rotWithShape="1">
            <a:gsLst>
              <a:gs pos="1800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Игра – тренажёр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«Найди листочек с дерева»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5541039"/>
            <a:ext cx="6480719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Разработала: Соколова Е.А., воспитатель, </a:t>
            </a:r>
          </a:p>
          <a:p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 «Детский сад № 6 «Цветик»,</a:t>
            </a:r>
          </a:p>
          <a:p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г. Рассказово, Тамбовская обл.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8316416" y="6366812"/>
            <a:ext cx="720080" cy="374556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2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988901"/>
            <a:ext cx="1647598" cy="15974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8" b="92082" l="1906" r="978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59" y="285121"/>
            <a:ext cx="1349896" cy="20248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56" b="100000" l="6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496" y="2406349"/>
            <a:ext cx="1642729" cy="1232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79" b="98485" l="0" r="986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16" y="5445224"/>
            <a:ext cx="1656183" cy="11924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367" l="0" r="94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4805932"/>
            <a:ext cx="1731827" cy="12437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771" y="116632"/>
            <a:ext cx="4559691" cy="662473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31926" y="5832586"/>
            <a:ext cx="2273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Берёза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>
              <a:snd r:embed="rId15" name="click.wav"/>
            </a:hlinkClick>
          </p:cNvPr>
          <p:cNvSpPr/>
          <p:nvPr/>
        </p:nvSpPr>
        <p:spPr>
          <a:xfrm>
            <a:off x="8100392" y="6228009"/>
            <a:ext cx="792088" cy="4723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56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1.48148E-6 C 0.00191 -0.00787 0.00521 -0.03102 0.00955 -0.03657 C 0.01407 -0.04236 0.0198 -0.04259 0.025 -0.04606 C 0.0382 -0.05509 0.04948 -0.05301 0.06546 -0.05393 C 0.10643 -0.05301 0.13716 -0.05185 0.175 -0.04606 C 0.17622 -0.0456 0.17744 -0.04491 0.17865 -0.04444 C 0.18299 -0.04329 0.18733 -0.04259 0.19167 -0.0412 C 0.19879 -0.03866 0.20591 -0.03426 0.2132 -0.03171 C 0.22344 -0.03217 0.23386 -0.03241 0.2441 -0.03333 C 0.25382 -0.03426 0.26268 -0.04213 0.27153 -0.04606 C 0.27605 -0.05023 0.28178 -0.05324 0.28698 -0.05555 C 0.29671 -0.06481 0.29237 -0.06134 0.3 -0.06667 C 0.31632 -0.06574 0.32171 -0.06805 0.33334 -0.06342 C 0.33698 -0.06204 0.34046 -0.06042 0.3441 -0.0588 C 0.34653 -0.05764 0.35122 -0.05555 0.35122 -0.05555 C 0.35435 -0.0493 0.3566 -0.05092 0.36077 -0.04606 C 0.3632 -0.04305 0.36546 -0.03981 0.36789 -0.03657 C 0.3691 -0.03495 0.37153 -0.03171 0.37153 -0.03171 C 0.37553 -0.01412 0.36858 -0.04143 0.37622 -0.02384 C 0.38698 0.00093 0.36823 -0.03148 0.37987 -0.00949 C 0.38351 -0.00255 0.38785 0.00417 0.39167 0.01111 C 0.39966 0.0257 0.40764 0.0419 0.41789 0.05394 C 0.4231 0.05995 0.42917 0.06574 0.43455 0.07153 C 0.44757 0.08565 0.43021 0.06736 0.44046 0.08102 C 0.44254 0.0838 0.44532 0.08495 0.44757 0.08727 C 0.45938 0.09908 0.47136 0.11111 0.48334 0.12222 C 0.49028 0.15 0.48507 0.18287 0.48698 0.21273 C 0.48664 0.21898 0.48594 0.22546 0.48577 0.23171 C 0.48525 0.24908 0.4856 0.26667 0.48455 0.28403 C 0.48421 0.28889 0.48212 0.2963 0.48091 0.30162 C 0.47969 0.30648 0.47744 0.31597 0.47744 0.31597 C 0.47796 0.32778 0.4757 0.34607 0.48334 0.34607 " pathEditMode="relative" ptsTypes="fffffffffffffffffffffffffffffff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928158"/>
            <a:ext cx="1647598" cy="15974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8" b="92082" l="1906" r="978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476672"/>
            <a:ext cx="1349896" cy="20248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56" b="100000" l="6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496" y="2382887"/>
            <a:ext cx="1642729" cy="1232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79" b="98485" l="0" r="986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13" y="5301208"/>
            <a:ext cx="1656183" cy="11924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367" l="0" r="94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728" y="4293096"/>
            <a:ext cx="1731827" cy="12437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25" b="9958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2555" y="260648"/>
            <a:ext cx="4199445" cy="633670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04048" y="5576751"/>
            <a:ext cx="2280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ополь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>
              <a:snd r:embed="rId16" name="click.wav"/>
            </a:hlinkClick>
          </p:cNvPr>
          <p:cNvSpPr/>
          <p:nvPr/>
        </p:nvSpPr>
        <p:spPr>
          <a:xfrm>
            <a:off x="8382000" y="6381328"/>
            <a:ext cx="65449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37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6.93889E-18 C 0.00817 -0.01644 0.00192 -0.00949 0.02275 -0.01111 C 0.029 -0.01065 0.03542 -0.01111 0.04167 -0.00973 C 0.04584 -0.0088 0.04515 -0.00463 0.04775 -0.00162 C 0.04983 0.00092 0.05487 0.00463 0.05487 0.00463 C 0.05869 0.01273 0.06598 0.01597 0.07275 0.01898 C 0.07674 0.01852 0.08056 0.01805 0.08455 0.01736 C 0.09792 0.01481 0.10174 0.00301 0.10487 -0.01273 C 0.10521 -0.03079 0.10591 -0.04861 0.10608 -0.06667 C 0.1066 -0.11436 0.10643 -0.16204 0.10712 -0.20973 C 0.10747 -0.22894 0.10973 -0.25116 0.12032 -0.26528 C 0.12205 -0.27199 0.12483 -0.27593 0.12865 -0.28102 C 0.14653 -0.30486 0.16233 -0.29908 0.1882 -0.3 C 0.20851 -0.29954 0.22778 -0.30371 0.24653 -0.29537 C 0.24931 -0.28912 0.25435 -0.28658 0.25955 -0.28426 C 0.26876 -0.27199 0.2783 -0.25857 0.28942 -0.24931 C 0.29202 -0.24723 0.29515 -0.24653 0.29775 -0.24445 C 0.30417 -0.23959 0.304 -0.23681 0.31199 -0.23334 C 0.31442 -0.23241 0.3191 -0.23033 0.3191 -0.23033 C 0.32258 -0.22338 0.32483 -0.22523 0.32987 -0.22084 C 0.33803 -0.21389 0.33594 -0.21343 0.34289 -0.20973 C 0.35209 -0.20486 0.36199 -0.20324 0.37153 -0.2 C 0.39063 -0.20162 0.3908 -0.20209 0.40487 -0.21111 C 0.40886 -0.21366 0.41789 -0.21598 0.41789 -0.21598 C 0.43212 -0.21459 0.43247 -0.21389 0.44289 -0.20973 C 0.4441 -0.20857 0.44653 -0.20648 0.44653 -0.20648 " pathEditMode="relative" ptsTypes="fffffffffffffffffffffffff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07" y="836712"/>
            <a:ext cx="1647598" cy="15974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8" b="92082" l="1906" r="978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58" y="3068960"/>
            <a:ext cx="1349896" cy="20248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56" b="100000" l="6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10" y="5273834"/>
            <a:ext cx="1642729" cy="1232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79" b="98485" l="0" r="986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139" y="4081382"/>
            <a:ext cx="1656183" cy="11924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367" l="0" r="94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199" y="2060848"/>
            <a:ext cx="1731827" cy="12437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322" y="332656"/>
            <a:ext cx="4811487" cy="619268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35292" y="5746030"/>
            <a:ext cx="2432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Каштан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>
              <a:snd r:embed="rId15" name="click.wav"/>
            </a:hlinkClick>
          </p:cNvPr>
          <p:cNvSpPr/>
          <p:nvPr/>
        </p:nvSpPr>
        <p:spPr>
          <a:xfrm>
            <a:off x="8411809" y="6207695"/>
            <a:ext cx="624687" cy="4616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25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C 0.02153 0.00324 0.04358 0.00393 0.06424 -0.00487 C 0.06927 -0.00695 0.07344 -0.0095 0.07743 -0.01436 C 0.07986 -0.01737 0.08212 -0.02061 0.08455 -0.02385 C 0.08577 -0.02547 0.08802 -0.02848 0.08802 -0.02848 C 0.08993 -0.03889 0.09341 -0.04838 0.09532 -0.0588 C 0.09427 -0.08125 0.09705 -0.0794 0.09167 -0.09213 C 0.08837 -0.1 0.07969 -0.11436 0.07969 -0.11436 C 0.07761 -0.12315 0.07205 -0.1338 0.06667 -0.13959 C 0.06545 -0.14075 0.06407 -0.14144 0.06302 -0.14283 C 0.0599 -0.14723 0.05782 -0.15301 0.05469 -0.15718 C 0.05348 -0.1588 0.05243 -0.16019 0.05122 -0.16181 C 0.04861 -0.17616 0.05243 -0.16181 0.04636 -0.17153 C 0.04219 -0.17825 0.0448 -0.18149 0.03924 -0.18889 C 0.03559 -0.19885 0.02969 -0.20834 0.02743 -0.21899 C 0.02587 -0.22616 0.02379 -0.24121 0.02379 -0.24121 C 0.02587 -0.28311 0.02309 -0.32778 0.0441 -0.36181 C 0.04636 -0.37107 0.05139 -0.37801 0.05365 -0.38727 C 0.05677 -0.39977 0.05799 -0.41112 0.05955 -0.42385 C 0.0599 -0.43774 0.05573 -0.47593 0.06667 -0.49051 C 0.06962 -0.50602 0.07743 -0.5095 0.08455 -0.52061 C 0.08924 -0.52801 0.09636 -0.53797 0.10365 -0.54121 C 0.10851 -0.55162 0.10469 -0.54491 0.11789 -0.55718 C 0.12431 -0.5632 0.12934 -0.57107 0.13698 -0.57454 C 0.14514 -0.58241 0.1474 -0.58519 0.15712 -0.58889 C 0.16927 -0.59885 0.18264 -0.60186 0.19636 -0.60625 C 0.19757 -0.60672 0.19879 -0.60718 0.2 -0.60787 C 0.20139 -0.6088 0.20226 -0.61065 0.20365 -0.61112 C 0.2066 -0.61227 0.2099 -0.61227 0.21302 -0.61274 C 0.22865 -0.62107 0.24636 -0.62246 0.26302 -0.62385 C 0.28177 -0.62338 0.30035 -0.62315 0.3191 -0.62223 C 0.33212 -0.62153 0.35504 -0.60857 0.36667 -0.6 C 0.3783 -0.59144 0.36893 -0.59514 0.37969 -0.59213 C 0.38368 -0.58866 0.38594 -0.5845 0.39045 -0.58264 C 0.3941 -0.57524 0.39983 -0.57084 0.40469 -0.56505 C 0.41632 -0.55116 0.40782 -0.5595 0.41545 -0.55232 C 0.4224 -0.53936 0.41893 -0.54445 0.425 -0.53658 C 0.42743 -0.52709 0.43386 -0.52084 0.43924 -0.51436 C 0.44514 -0.50741 0.44792 -0.50139 0.45469 -0.49676 C 0.47483 -0.49769 0.49323 -0.50162 0.51302 -0.50162 " pathEditMode="relative" ptsTypes="fffffffffffffffffffffffffffffffffffffff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486" y="2930660"/>
            <a:ext cx="1647598" cy="15974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8" b="92082" l="1906" r="978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3280794"/>
            <a:ext cx="1349896" cy="20248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56" b="100000" l="6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8" y="5281410"/>
            <a:ext cx="1642729" cy="1232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79" b="98485" l="0" r="986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437" y="1667569"/>
            <a:ext cx="1656183" cy="11924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367" l="0" r="94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84" y="635865"/>
            <a:ext cx="1731827" cy="12437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1283"/>
            <a:ext cx="5328592" cy="646237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220072" y="5805264"/>
            <a:ext cx="1664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Клён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>
              <a:snd r:embed="rId15" name="click.wav"/>
            </a:hlinkClick>
          </p:cNvPr>
          <p:cNvSpPr/>
          <p:nvPr/>
        </p:nvSpPr>
        <p:spPr>
          <a:xfrm>
            <a:off x="8388424" y="6327778"/>
            <a:ext cx="611560" cy="4616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C -0.00226 -0.01158 -0.0066 -0.02153 -0.00833 -0.03334 C -0.00746 -0.06042 -0.00851 -0.08935 -0.00347 -0.11597 C -0.00121 -0.14283 -0.00052 -0.1706 -0.0059 -0.19676 C -0.00816 -0.20741 -0.00989 -0.21783 -0.0118 -0.22871 C -0.0125 -0.23287 -0.01423 -0.24121 -0.01423 -0.24121 C -0.01302 -0.26806 -0.01545 -0.2963 -0.0059 -0.3206 C -0.00295 -0.33634 -0.00712 -0.31759 -0.00121 -0.33334 C -0.00017 -0.33634 -0.00017 -0.34005 0.00122 -0.34283 C 0.00851 -0.35764 0.01545 -0.37246 0.02257 -0.38727 C 0.02396 -0.39491 0.02691 -0.3963 0.02986 -0.40324 C 0.0316 -0.40718 0.03733 -0.41736 0.0382 -0.41898 C 0.04445 -0.43033 0.05018 -0.4463 0.06077 -0.45093 C 0.06458 -0.45834 0.0717 -0.4588 0.07743 -0.46343 C 0.08629 -0.47084 0.07813 -0.46644 0.08577 -0.46991 C 0.1007 -0.4838 0.12587 -0.48009 0.14167 -0.48102 C 0.14618 -0.48102 0.19861 -0.48264 0.22153 -0.47778 C 0.23038 -0.47593 0.23802 -0.46945 0.24653 -0.46667 C 0.24965 -0.46459 0.25313 -0.4632 0.2559 -0.46042 C 0.25747 -0.4588 0.25903 -0.45671 0.26077 -0.45556 C 0.26302 -0.45394 0.26788 -0.45232 0.26788 -0.45232 C 0.27188 -0.44722 0.275 -0.4463 0.27986 -0.44283 C 0.28195 -0.44144 0.28403 -0.44005 0.28577 -0.4382 C 0.28715 -0.43681 0.28785 -0.43449 0.28924 -0.43334 C 0.29358 -0.43009 0.29896 -0.42963 0.30365 -0.42871 C 0.31597 -0.41713 0.33229 -0.42477 0.34653 -0.42546 C 0.35556 -0.42963 0.34566 -0.42546 0.36545 -0.42871 C 0.36997 -0.4294 0.37865 -0.43171 0.37865 -0.43171 C 0.41649 -0.44931 0.45868 -0.43403 0.49879 -0.43334 C 0.50747 -0.4294 0.51528 -0.42292 0.52379 -0.41898 C 0.5434 -0.39283 0.55556 -0.35926 0.57379 -0.33171 C 0.58038 -0.32176 0.58837 -0.31435 0.59531 -0.30486 C 0.60295 -0.29445 0.60868 -0.27917 0.61788 -0.27153 C 0.62031 -0.26667 0.62136 -0.26273 0.62257 -0.25718 C 0.62309 -0.24167 0.61771 -0.21227 0.6309 -0.20324 C 0.63386 -0.20116 0.63559 -0.19838 0.63924 -0.19838 " pathEditMode="relative" ptsTypes="fffffffffffffffffffffffffffffffffff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330" y="2692969"/>
            <a:ext cx="1647598" cy="15974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8" b="92082" l="1906" r="978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47" y="476672"/>
            <a:ext cx="1349896" cy="20248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56" b="100000" l="6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68" y="2196952"/>
            <a:ext cx="1642729" cy="1232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9" b="98485" l="0" r="986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301208"/>
            <a:ext cx="1656183" cy="11924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367" l="0" r="94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713" y="4282952"/>
            <a:ext cx="1731827" cy="12437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5816" y="185664"/>
            <a:ext cx="5508172" cy="64866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481047" y="5897434"/>
            <a:ext cx="1212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Вяз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>
              <a:snd r:embed="rId16" name="click.wav"/>
            </a:hlinkClick>
          </p:cNvPr>
          <p:cNvSpPr/>
          <p:nvPr/>
        </p:nvSpPr>
        <p:spPr>
          <a:xfrm>
            <a:off x="8423988" y="6359099"/>
            <a:ext cx="540500" cy="31323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02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6.2963E-6 C 0.00885 -0.01666 0.01527 -0.03518 0.02378 -0.05231 C 0.02708 -0.05902 0.02881 -0.06643 0.03211 -0.07291 C 0.0335 -0.0787 0.03437 -0.08356 0.0368 -0.08888 C 0.04444 -0.13865 0.03662 -0.18981 0.04635 -0.23958 C 0.04756 -0.26944 0.04912 -0.29837 0.04999 -0.32847 C 0.05034 -0.36435 0.05051 -0.40046 0.05121 -0.43634 C 0.05155 -0.45069 0.05659 -0.46759 0.06666 -0.47453 C 0.07239 -0.47847 0.0776 -0.48333 0.08333 -0.48726 C 0.08992 -0.49166 0.09791 -0.49143 0.10468 -0.49513 C 0.10798 -0.49698 0.11076 -0.50023 0.11423 -0.50161 C 0.12204 -0.50486 0.13003 -0.50486 0.13801 -0.50624 C 0.14791 -0.50786 0.15833 -0.51203 0.16787 -0.51573 C 0.17881 -0.5199 0.1901 -0.52222 0.20121 -0.52523 C 0.20746 -0.52708 0.22013 -0.53009 0.22013 -0.53009 C 0.23905 -0.54282 0.26249 -0.54861 0.28333 -0.55069 C 0.29114 -0.55416 0.29895 -0.55694 0.30711 -0.55856 C 0.31353 -0.55972 0.32621 -0.5618 0.32621 -0.5618 C 0.33159 -0.56365 0.3361 -0.56666 0.34166 -0.56828 C 0.34687 -0.57152 0.35155 -0.57291 0.35711 -0.57453 C 0.3611 -0.57731 0.36475 -0.57916 0.36909 -0.58078 C 0.37638 -0.5868 0.38454 -0.58773 0.39287 -0.5905 C 0.45346 -0.58888 0.43541 -0.59236 0.46544 -0.58402 C 0.47655 -0.57638 0.46267 -0.58518 0.47742 -0.57939 C 0.48072 -0.57823 0.48367 -0.57592 0.4868 -0.57453 C 0.48992 -0.57337 0.49426 -0.57129 0.49756 -0.56967 C 0.49895 -0.56898 0.50121 -0.56666 0.50121 -0.56666 " pathEditMode="relative" ptsTypes="ffffffffffffffffffffffffff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3910466"/>
            <a:ext cx="1656184" cy="1998412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" action="ppaction://hlinkshowjump?jump=firstslide" highlightClick="1">
              <a:snd r:embed="rId6" name="click.wav"/>
            </a:hlinkClick>
          </p:cNvPr>
          <p:cNvSpPr/>
          <p:nvPr/>
        </p:nvSpPr>
        <p:spPr>
          <a:xfrm>
            <a:off x="8316416" y="6165304"/>
            <a:ext cx="576064" cy="504056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51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Голос0000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44</Words>
  <Application>Microsoft Office PowerPoint</Application>
  <PresentationFormat>Экран (4:3)</PresentationFormat>
  <Paragraphs>13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Alina</dc:creator>
  <cp:lastModifiedBy>DIm</cp:lastModifiedBy>
  <cp:revision>17</cp:revision>
  <dcterms:created xsi:type="dcterms:W3CDTF">2017-10-22T13:43:45Z</dcterms:created>
  <dcterms:modified xsi:type="dcterms:W3CDTF">2018-11-16T08:12:04Z</dcterms:modified>
</cp:coreProperties>
</file>